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533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000375"/>
            <a:ext cx="56864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638300"/>
            <a:ext cx="95345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3054" y="2892668"/>
            <a:ext cx="13803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7562" y="2892668"/>
            <a:ext cx="13803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4385" y="2883876"/>
            <a:ext cx="13803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0978" y="4607168"/>
            <a:ext cx="13803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2732" y="4589583"/>
            <a:ext cx="13803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6416" y="4598375"/>
            <a:ext cx="138039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00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14462"/>
            <a:ext cx="110871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8315" y="4088422"/>
            <a:ext cx="2162908" cy="931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3799" y="3631222"/>
            <a:ext cx="1951893" cy="1503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83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62075"/>
            <a:ext cx="112585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5223" y="2716821"/>
            <a:ext cx="5196254" cy="28575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80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28787"/>
            <a:ext cx="110585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0922" y="3033344"/>
            <a:ext cx="5811715" cy="2083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40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38275"/>
            <a:ext cx="107823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830" y="2751990"/>
            <a:ext cx="7693269" cy="2628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78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700212"/>
            <a:ext cx="108489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246" y="2391505"/>
            <a:ext cx="4114800" cy="2725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38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57325"/>
            <a:ext cx="109347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3338" y="2751990"/>
            <a:ext cx="8678008" cy="270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19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966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6622" y="2760782"/>
            <a:ext cx="8713177" cy="3244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77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82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34427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81292" y="2637691"/>
            <a:ext cx="1134208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5177" y="3859821"/>
            <a:ext cx="1134208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08931" y="4528036"/>
            <a:ext cx="1327638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156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6676" y="2760784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2637" y="2804746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4575" y="3393831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8852" y="4035669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44260" y="5284177"/>
            <a:ext cx="1099040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79268" y="5310553"/>
            <a:ext cx="439618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80690" y="6101860"/>
            <a:ext cx="501163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98474" y="6093068"/>
            <a:ext cx="501163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9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66850"/>
            <a:ext cx="1095375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18785" y="1512275"/>
            <a:ext cx="1890346" cy="413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8170" y="2162906"/>
            <a:ext cx="43082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5623" y="2171698"/>
            <a:ext cx="4167553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9555" y="2795952"/>
            <a:ext cx="835268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9371" y="2795953"/>
            <a:ext cx="835268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69378" y="3402622"/>
            <a:ext cx="43082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22632" y="3411414"/>
            <a:ext cx="536330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33246" y="4897315"/>
            <a:ext cx="272562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2100" y="4897315"/>
            <a:ext cx="694592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08831" y="4906107"/>
            <a:ext cx="272562" cy="334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57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7632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645024"/>
            <a:ext cx="10372725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76646" y="1582614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3392" y="2971799"/>
            <a:ext cx="562708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5914" y="2954215"/>
            <a:ext cx="562708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6069" y="3763108"/>
            <a:ext cx="1011116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1322" y="4378569"/>
            <a:ext cx="562708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75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3442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5407" y="2338752"/>
            <a:ext cx="5978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1446" y="2971798"/>
            <a:ext cx="5978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26616" y="3578467"/>
            <a:ext cx="5978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5070" y="4202721"/>
            <a:ext cx="5978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8693" y="4897313"/>
            <a:ext cx="5978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0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2570"/>
            <a:ext cx="1129665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2146" y="2004644"/>
            <a:ext cx="553915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0008" y="3842236"/>
            <a:ext cx="553915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5716" y="5767752"/>
            <a:ext cx="553915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6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19250"/>
            <a:ext cx="107823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2731" y="2312375"/>
            <a:ext cx="6242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2200" y="4158759"/>
            <a:ext cx="6242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9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112776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1947" y="3288321"/>
            <a:ext cx="4835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8625" y="3279528"/>
            <a:ext cx="474783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3225" y="3261944"/>
            <a:ext cx="474783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9179" y="3226775"/>
            <a:ext cx="553913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45425" y="3921367"/>
            <a:ext cx="738552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9832" y="3894990"/>
            <a:ext cx="51874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68054" y="3912575"/>
            <a:ext cx="87043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57438" y="3886198"/>
            <a:ext cx="624253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95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2024-11-29T06:58:32Z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